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9" r:id="rId9"/>
    <p:sldId id="264" r:id="rId10"/>
    <p:sldId id="266" r:id="rId11"/>
    <p:sldId id="267" r:id="rId12"/>
    <p:sldId id="268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4DA90-A2AE-435C-A0F7-ED972BD1D9C3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EECBA-A4E3-4BF5-9359-90BE041317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615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6BF6E-860E-4E39-992B-7DDDB78767AC}" type="datetime1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983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A956-5EA7-4E23-B73C-A4FCACCA09D1}" type="datetime1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32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35BB-3BCC-461C-AAB7-5ED39C9DEAFF}" type="datetime1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642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BE043-BAE3-4CFC-96BC-CDFF169D8126}" type="datetime1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522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844C-6A87-437D-A7CB-A373F5457C11}" type="datetime1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417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2ED77-B8D8-4593-9C2B-B3FDB7A21F56}" type="datetime1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0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0F656-55FB-412B-BAA2-72B0D23D31BA}" type="datetime1">
              <a:rPr lang="ru-RU" smtClean="0"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1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A25E5-402D-4054-BCB6-5F596EF4DC90}" type="datetime1">
              <a:rPr lang="ru-RU" smtClean="0"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25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8BD46-0B2D-4138-98AE-5C2B3ACCA12E}" type="datetime1">
              <a:rPr lang="ru-RU" smtClean="0"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825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7A8A9-A833-4C43-9E26-087075103263}" type="datetime1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476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4109-5FB6-43D8-90E8-BA19A5752E4E}" type="datetime1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770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5809F-5A5D-4BDC-A153-B2A080216303}" type="datetime1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74B5E-5238-4E2B-8EC2-67A11DDE0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14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0.jpe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900igr.net/up/datai/204712/0016-006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620688"/>
            <a:ext cx="64807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>
                <a:solidFill>
                  <a:srgbClr val="FFC000"/>
                </a:solidFill>
              </a:rPr>
              <a:t>Мой прадедушка  </a:t>
            </a:r>
            <a:r>
              <a:rPr lang="ru-RU" sz="4800" b="1" dirty="0">
                <a:solidFill>
                  <a:srgbClr val="C00000"/>
                </a:solidFill>
              </a:rPr>
              <a:t>Вахотин </a:t>
            </a:r>
          </a:p>
          <a:p>
            <a:r>
              <a:rPr lang="ru-RU" sz="4800" b="1" dirty="0">
                <a:solidFill>
                  <a:srgbClr val="C00000"/>
                </a:solidFill>
              </a:rPr>
              <a:t>        Александр     </a:t>
            </a:r>
          </a:p>
          <a:p>
            <a:r>
              <a:rPr lang="ru-RU" sz="4800" b="1" dirty="0">
                <a:solidFill>
                  <a:srgbClr val="C00000"/>
                </a:solidFill>
              </a:rPr>
              <a:t>               Никифорович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639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98962" y="5445224"/>
            <a:ext cx="53640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«50 лет Вооруженных Сил СССР»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661" y="1540867"/>
            <a:ext cx="3818861" cy="377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3640137" cy="335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661" y="467080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«20 лет Победы в Великой Отечественной войне»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882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19" y="4691773"/>
            <a:ext cx="49685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1971 году награждён орденом «Трудового Красного Знамени»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808" y="937994"/>
            <a:ext cx="1836000" cy="3707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445" y="944743"/>
            <a:ext cx="4889500" cy="377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9584" y="4718230"/>
            <a:ext cx="37444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Медалью «За доблестный труд»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157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2233" y="4012094"/>
            <a:ext cx="442271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Юбилейной медалью «30 лет Победы в Великой Отечественной войне»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21" y="692696"/>
            <a:ext cx="4422711" cy="331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90961" y="4372134"/>
            <a:ext cx="40869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Медалью «60 лет Вооруженных сил СССР»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065312"/>
            <a:ext cx="4405954" cy="3306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357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95936" y="1556792"/>
            <a:ext cx="51480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Прошла война, </a:t>
            </a:r>
          </a:p>
          <a:p>
            <a:r>
              <a:rPr lang="ru-RU" sz="3600" b="1" dirty="0">
                <a:solidFill>
                  <a:srgbClr val="FFFF00"/>
                </a:solidFill>
              </a:rPr>
              <a:t>прошла страда, </a:t>
            </a:r>
          </a:p>
          <a:p>
            <a:r>
              <a:rPr lang="ru-RU" sz="3600" b="1" dirty="0">
                <a:solidFill>
                  <a:srgbClr val="FFFF00"/>
                </a:solidFill>
              </a:rPr>
              <a:t>Но боль взывает к людям. </a:t>
            </a:r>
          </a:p>
          <a:p>
            <a:r>
              <a:rPr lang="ru-RU" sz="3600" b="1" dirty="0">
                <a:solidFill>
                  <a:srgbClr val="FFFF00"/>
                </a:solidFill>
              </a:rPr>
              <a:t>Давайте, люди, никогда </a:t>
            </a:r>
          </a:p>
          <a:p>
            <a:r>
              <a:rPr lang="ru-RU" sz="3600" b="1" dirty="0">
                <a:solidFill>
                  <a:srgbClr val="FFFF00"/>
                </a:solidFill>
              </a:rPr>
              <a:t>Об этом не забудем. </a:t>
            </a:r>
          </a:p>
          <a:p>
            <a:endParaRPr lang="ru-RU" sz="3600" b="1" dirty="0">
              <a:solidFill>
                <a:srgbClr val="FFFF00"/>
              </a:solidFill>
            </a:endParaRPr>
          </a:p>
          <a:p>
            <a:r>
              <a:rPr lang="ru-RU" sz="3600" b="1" dirty="0">
                <a:solidFill>
                  <a:srgbClr val="FFFF00"/>
                </a:solidFill>
              </a:rPr>
              <a:t>(А. Твардовский)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83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" y="0"/>
            <a:ext cx="9180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4815046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64088" y="1290255"/>
            <a:ext cx="3744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Дата рождения:</a:t>
            </a:r>
          </a:p>
          <a:p>
            <a:r>
              <a:rPr lang="ru-RU" sz="2800" dirty="0"/>
              <a:t>15 октября 1924 года</a:t>
            </a:r>
          </a:p>
          <a:p>
            <a:endParaRPr lang="ru-RU" sz="2800" dirty="0"/>
          </a:p>
          <a:p>
            <a:r>
              <a:rPr lang="ru-RU" sz="2800" dirty="0"/>
              <a:t>Место рождения:</a:t>
            </a:r>
          </a:p>
          <a:p>
            <a:r>
              <a:rPr lang="ru-RU" sz="2800" dirty="0"/>
              <a:t> ТАССР , </a:t>
            </a:r>
          </a:p>
          <a:p>
            <a:r>
              <a:rPr lang="ru-RU" sz="2800" dirty="0" err="1"/>
              <a:t>Пестречинский</a:t>
            </a:r>
            <a:r>
              <a:rPr lang="ru-RU" sz="2800" dirty="0"/>
              <a:t> р-н, </a:t>
            </a:r>
          </a:p>
          <a:p>
            <a:r>
              <a:rPr lang="ru-RU" sz="2800" dirty="0"/>
              <a:t>д. </a:t>
            </a:r>
            <a:r>
              <a:rPr lang="ru-RU" sz="2800" dirty="0" err="1"/>
              <a:t>Кудашево</a:t>
            </a:r>
            <a:r>
              <a:rPr lang="ru-RU" sz="2800" dirty="0"/>
              <a:t> ; 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89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14434"/>
            <a:ext cx="6408096" cy="4791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359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5" t="18872" r="5924" b="12364"/>
          <a:stretch/>
        </p:blipFill>
        <p:spPr bwMode="auto">
          <a:xfrm>
            <a:off x="234517" y="1233054"/>
            <a:ext cx="8674966" cy="4391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40189" y="116632"/>
            <a:ext cx="6822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Повестка в военкомат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786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55976" y="1413063"/>
            <a:ext cx="412033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Был призван  на фронт в 20 лет, 11 июля 1944 года в звании рядового, по должности стрелок. В действительности служил шофёром, возил командира</a:t>
            </a:r>
            <a:r>
              <a:rPr lang="ru-RU" dirty="0"/>
              <a:t>.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56" t="10934" r="10127" b="7308"/>
          <a:stretch/>
        </p:blipFill>
        <p:spPr bwMode="auto">
          <a:xfrm>
            <a:off x="179512" y="1124744"/>
            <a:ext cx="3688433" cy="494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284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899837"/>
            <a:ext cx="2520280" cy="5106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1268760"/>
            <a:ext cx="39604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медаль «За победу над Германией в Великой Отечественной войне 1941—1945 гг.»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877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93" t="11171" r="15869"/>
          <a:stretch/>
        </p:blipFill>
        <p:spPr bwMode="auto">
          <a:xfrm rot="16200000">
            <a:off x="5612480" y="2730346"/>
            <a:ext cx="2644615" cy="436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70" y="1556792"/>
            <a:ext cx="4441579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58961" y="-8059"/>
            <a:ext cx="74168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Послевоенная жизнь</a:t>
            </a:r>
          </a:p>
        </p:txBody>
      </p:sp>
    </p:spTree>
    <p:extLst>
      <p:ext uri="{BB962C8B-B14F-4D97-AF65-F5344CB8AC3E}">
        <p14:creationId xmlns:p14="http://schemas.microsoft.com/office/powerpoint/2010/main" val="3035723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121"/>
            <a:ext cx="9163050" cy="6843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43" t="7258" r="19855" b="18966"/>
          <a:stretch/>
        </p:blipFill>
        <p:spPr bwMode="auto">
          <a:xfrm>
            <a:off x="3851920" y="332656"/>
            <a:ext cx="5148064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5289" y="1482894"/>
            <a:ext cx="36724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1977 год. Поездка в город Тора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513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95936" y="2276872"/>
            <a:ext cx="48630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 послевоенные годы за участие в Вов и доблестный труд в мирное время был награждён медалями и орденом.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3384376" cy="4702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4B5E-5238-4E2B-8EC2-67A11DDE0F0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5241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190</Words>
  <Application>Microsoft Office PowerPoint</Application>
  <PresentationFormat>Экран (4:3)</PresentationFormat>
  <Paragraphs>42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</dc:creator>
  <cp:lastModifiedBy>Il Ka</cp:lastModifiedBy>
  <cp:revision>18</cp:revision>
  <dcterms:created xsi:type="dcterms:W3CDTF">2020-01-31T17:07:01Z</dcterms:created>
  <dcterms:modified xsi:type="dcterms:W3CDTF">2020-04-22T17:38:42Z</dcterms:modified>
</cp:coreProperties>
</file>